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6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9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2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5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2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0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4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7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2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4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D88C-7894-5740-AE2C-45A39A2DA38C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3BACC-9034-D64E-B343-38207BBB8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7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3273" y="1755860"/>
            <a:ext cx="2049238" cy="7936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IUCN Secretariat</a:t>
            </a:r>
          </a:p>
          <a:p>
            <a:pPr algn="ctr"/>
            <a:r>
              <a:rPr lang="en-US" sz="1400" dirty="0" smtClean="0"/>
              <a:t>Francisco </a:t>
            </a:r>
            <a:r>
              <a:rPr lang="en-US" sz="1400" dirty="0" err="1" smtClean="0"/>
              <a:t>Wulff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83296" y="2917008"/>
            <a:ext cx="2049238" cy="7936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Council Liaisons</a:t>
            </a:r>
          </a:p>
          <a:p>
            <a:pPr algn="ctr"/>
            <a:r>
              <a:rPr lang="en-US" sz="1400" dirty="0" smtClean="0"/>
              <a:t>Nancy Colleton</a:t>
            </a:r>
          </a:p>
          <a:p>
            <a:pPr algn="ctr"/>
            <a:r>
              <a:rPr lang="en-US" sz="1400" dirty="0" smtClean="0"/>
              <a:t>Michael </a:t>
            </a:r>
            <a:r>
              <a:rPr lang="en-US" sz="1400" dirty="0" err="1" smtClean="0"/>
              <a:t>Hozek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389220" y="3954615"/>
            <a:ext cx="2049238" cy="2398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FF00"/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IPS Co-Conveners</a:t>
            </a:r>
          </a:p>
          <a:p>
            <a:pPr algn="ctr"/>
            <a:r>
              <a:rPr lang="en-US" sz="1400" dirty="0" smtClean="0">
                <a:solidFill>
                  <a:srgbClr val="FF6600"/>
                </a:solidFill>
              </a:rPr>
              <a:t>Lead—TBD</a:t>
            </a:r>
          </a:p>
          <a:p>
            <a:pPr algn="ctr"/>
            <a:r>
              <a:rPr lang="en-US" sz="1400" dirty="0" smtClean="0">
                <a:solidFill>
                  <a:srgbClr val="FF6600"/>
                </a:solidFill>
              </a:rPr>
              <a:t>Co-Lead TBD</a:t>
            </a:r>
          </a:p>
          <a:p>
            <a:pPr algn="ctr"/>
            <a:r>
              <a:rPr lang="en-US" sz="1400" dirty="0" smtClean="0"/>
              <a:t>Grace </a:t>
            </a:r>
            <a:r>
              <a:rPr lang="en-US" sz="1400" dirty="0" err="1" smtClean="0"/>
              <a:t>Mwaura</a:t>
            </a:r>
            <a:endParaRPr lang="en-US" sz="1400" dirty="0" smtClean="0"/>
          </a:p>
          <a:p>
            <a:pPr algn="ctr"/>
            <a:r>
              <a:rPr lang="en-US" sz="1400" dirty="0" err="1" smtClean="0"/>
              <a:t>Catie</a:t>
            </a:r>
            <a:r>
              <a:rPr lang="en-US" sz="1400" dirty="0" smtClean="0"/>
              <a:t> </a:t>
            </a:r>
            <a:r>
              <a:rPr lang="en-US" sz="1400" dirty="0" err="1" smtClean="0"/>
              <a:t>Burlando</a:t>
            </a:r>
            <a:endParaRPr lang="en-US" sz="1400" dirty="0" smtClean="0"/>
          </a:p>
          <a:p>
            <a:pPr algn="ctr"/>
            <a:r>
              <a:rPr lang="en-US" sz="1400" dirty="0" smtClean="0"/>
              <a:t>Rebecca Koss</a:t>
            </a:r>
          </a:p>
          <a:p>
            <a:pPr algn="ctr"/>
            <a:r>
              <a:rPr lang="en-US" sz="1400" dirty="0" smtClean="0"/>
              <a:t>Melanie </a:t>
            </a:r>
            <a:r>
              <a:rPr lang="en-US" sz="1400" dirty="0" err="1" smtClean="0"/>
              <a:t>Zurba</a:t>
            </a:r>
            <a:endParaRPr lang="en-US" sz="1400" dirty="0" smtClean="0"/>
          </a:p>
          <a:p>
            <a:pPr algn="ctr"/>
            <a:r>
              <a:rPr lang="en-US" sz="1400" dirty="0" smtClean="0"/>
              <a:t>Archi </a:t>
            </a:r>
            <a:r>
              <a:rPr lang="en-US" sz="1400" dirty="0" err="1" smtClean="0"/>
              <a:t>Rastogi</a:t>
            </a:r>
            <a:endParaRPr lang="en-US" sz="1400" dirty="0" smtClean="0"/>
          </a:p>
          <a:p>
            <a:pPr algn="ctr"/>
            <a:r>
              <a:rPr lang="en-US" sz="1400" dirty="0" err="1" smtClean="0"/>
              <a:t>Shalini</a:t>
            </a:r>
            <a:r>
              <a:rPr lang="en-US" sz="1400" dirty="0" smtClean="0"/>
              <a:t> </a:t>
            </a:r>
            <a:r>
              <a:rPr lang="en-US" sz="1400" dirty="0" err="1" smtClean="0"/>
              <a:t>Dhyani</a:t>
            </a:r>
            <a:endParaRPr lang="en-US" sz="1400" dirty="0" smtClean="0"/>
          </a:p>
          <a:p>
            <a:pPr algn="ctr"/>
            <a:r>
              <a:rPr lang="en-US" sz="1400" dirty="0" smtClean="0"/>
              <a:t>Dominic </a:t>
            </a:r>
            <a:r>
              <a:rPr lang="en-US" sz="1400" dirty="0" err="1" smtClean="0"/>
              <a:t>Stucker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9845" y="428181"/>
            <a:ext cx="6876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Task Force on </a:t>
            </a:r>
          </a:p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Intergenerational Partnership for Sustainability (IPS)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954" y="4925905"/>
            <a:ext cx="19269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75000"/>
                  </a:schemeClr>
                </a:solidFill>
              </a:rPr>
              <a:t>Resolution 5.008, “Increasing youth engagement and intergenerational partnership across and through the Union”</a:t>
            </a:r>
            <a:endParaRPr lang="en-US" sz="1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05580"/>
              </p:ext>
            </p:extLst>
          </p:nvPr>
        </p:nvGraphicFramePr>
        <p:xfrm>
          <a:off x="4919874" y="1505108"/>
          <a:ext cx="3709994" cy="459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997"/>
                <a:gridCol w="1854997"/>
              </a:tblGrid>
              <a:tr h="3712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Requests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3712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Appoint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Secretariat Liaison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12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Identify Council Liaison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87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Establish Intergenerational Fund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Under consideration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87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Establish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Young Champion’s Award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Under consideration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12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WCC Executive Committee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Under consideration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87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15% of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WCC Funds Allocated to IPS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Possible only as recommendation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12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IUCN WCC Travel Subsidies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for IPS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Under consideration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12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Pre-Congress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Event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Under consideration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12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WCC Staff Age Balance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Under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consideration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437747" y="1510276"/>
            <a:ext cx="1447840" cy="25510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IUCN Council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28222" y="1787563"/>
            <a:ext cx="726278" cy="208724"/>
          </a:xfrm>
          <a:prstGeom prst="rect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GCC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157862" y="1790758"/>
            <a:ext cx="726278" cy="208724"/>
          </a:xfrm>
          <a:prstGeom prst="rect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CPC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933986" y="2549526"/>
            <a:ext cx="0" cy="1405090"/>
          </a:xfrm>
          <a:prstGeom prst="straightConnector1">
            <a:avLst/>
          </a:prstGeom>
          <a:ln w="38100">
            <a:solidFill>
              <a:schemeClr val="accent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 rot="16200000" flipV="1">
            <a:off x="608778" y="2230053"/>
            <a:ext cx="911196" cy="450053"/>
          </a:xfrm>
          <a:prstGeom prst="curvedConnector3">
            <a:avLst>
              <a:gd name="adj1" fmla="val 45819"/>
            </a:avLst>
          </a:prstGeom>
          <a:ln w="381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endCxn id="4" idx="1"/>
          </p:cNvCxnSpPr>
          <p:nvPr/>
        </p:nvCxnSpPr>
        <p:spPr>
          <a:xfrm rot="5400000" flipH="1" flipV="1">
            <a:off x="1634933" y="2213345"/>
            <a:ext cx="778991" cy="657689"/>
          </a:xfrm>
          <a:prstGeom prst="curvedConnector2">
            <a:avLst/>
          </a:prstGeom>
          <a:ln w="381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5" idx="2"/>
            <a:endCxn id="6" idx="1"/>
          </p:cNvCxnSpPr>
          <p:nvPr/>
        </p:nvCxnSpPr>
        <p:spPr>
          <a:xfrm rot="16200000" flipH="1">
            <a:off x="1276957" y="4041631"/>
            <a:ext cx="1443221" cy="781305"/>
          </a:xfrm>
          <a:prstGeom prst="curvedConnector2">
            <a:avLst/>
          </a:prstGeom>
          <a:ln w="381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72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7099</TotalTime>
  <Words>115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IGES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Colleton</dc:creator>
  <cp:lastModifiedBy>IUCN\WulffF</cp:lastModifiedBy>
  <cp:revision>20</cp:revision>
  <dcterms:created xsi:type="dcterms:W3CDTF">2015-05-18T20:15:18Z</dcterms:created>
  <dcterms:modified xsi:type="dcterms:W3CDTF">2015-06-08T09:20:17Z</dcterms:modified>
</cp:coreProperties>
</file>