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9E9D-BCD0-C942-8139-9E0987A3CE18}" type="datetimeFigureOut">
              <a:rPr lang="en-US" smtClean="0"/>
              <a:t>30/01/18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E72E-FAB1-DF45-9BF6-2987E3AB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2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9E9D-BCD0-C942-8139-9E0987A3CE18}" type="datetimeFigureOut">
              <a:rPr lang="en-US" smtClean="0"/>
              <a:t>30/01/18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E72E-FAB1-DF45-9BF6-2987E3AB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53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9E9D-BCD0-C942-8139-9E0987A3CE18}" type="datetimeFigureOut">
              <a:rPr lang="en-US" smtClean="0"/>
              <a:t>30/01/18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E72E-FAB1-DF45-9BF6-2987E3AB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9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9E9D-BCD0-C942-8139-9E0987A3CE18}" type="datetimeFigureOut">
              <a:rPr lang="en-US" smtClean="0"/>
              <a:t>30/01/18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E72E-FAB1-DF45-9BF6-2987E3AB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8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9E9D-BCD0-C942-8139-9E0987A3CE18}" type="datetimeFigureOut">
              <a:rPr lang="en-US" smtClean="0"/>
              <a:t>30/01/18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E72E-FAB1-DF45-9BF6-2987E3AB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73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9E9D-BCD0-C942-8139-9E0987A3CE18}" type="datetimeFigureOut">
              <a:rPr lang="en-US" smtClean="0"/>
              <a:t>30/01/18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E72E-FAB1-DF45-9BF6-2987E3AB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9E9D-BCD0-C942-8139-9E0987A3CE18}" type="datetimeFigureOut">
              <a:rPr lang="en-US" smtClean="0"/>
              <a:t>30/01/18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E72E-FAB1-DF45-9BF6-2987E3AB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2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9E9D-BCD0-C942-8139-9E0987A3CE18}" type="datetimeFigureOut">
              <a:rPr lang="en-US" smtClean="0"/>
              <a:t>30/01/18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E72E-FAB1-DF45-9BF6-2987E3AB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1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9E9D-BCD0-C942-8139-9E0987A3CE18}" type="datetimeFigureOut">
              <a:rPr lang="en-US" smtClean="0"/>
              <a:t>30/01/18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E72E-FAB1-DF45-9BF6-2987E3AB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3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9E9D-BCD0-C942-8139-9E0987A3CE18}" type="datetimeFigureOut">
              <a:rPr lang="en-US" smtClean="0"/>
              <a:t>30/01/18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E72E-FAB1-DF45-9BF6-2987E3AB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9E9D-BCD0-C942-8139-9E0987A3CE18}" type="datetimeFigureOut">
              <a:rPr lang="en-US" smtClean="0"/>
              <a:t>30/01/18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E72E-FAB1-DF45-9BF6-2987E3AB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1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99E9D-BCD0-C942-8139-9E0987A3CE18}" type="datetimeFigureOut">
              <a:rPr lang="en-US" smtClean="0"/>
              <a:t>30/01/18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FE72E-FAB1-DF45-9BF6-2987E3AB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6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19" y="818551"/>
            <a:ext cx="3991209" cy="29934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4834" y="731389"/>
            <a:ext cx="4454834" cy="29588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46480"/>
            <a:ext cx="3124431" cy="20751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5692" y="4874580"/>
            <a:ext cx="2794406" cy="185598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2286" y="3917407"/>
            <a:ext cx="79376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Les </a:t>
            </a:r>
            <a:r>
              <a:rPr lang="en-US" sz="2400" dirty="0" err="1" smtClean="0"/>
              <a:t>échanges</a:t>
            </a:r>
            <a:r>
              <a:rPr lang="en-US" sz="2400" dirty="0" smtClean="0"/>
              <a:t> entre parties </a:t>
            </a:r>
            <a:r>
              <a:rPr lang="en-US" sz="2400" dirty="0" err="1" smtClean="0"/>
              <a:t>prénantes</a:t>
            </a:r>
            <a:r>
              <a:rPr lang="en-US" sz="2400" dirty="0" smtClean="0"/>
              <a:t> </a:t>
            </a:r>
            <a:r>
              <a:rPr lang="en-US" sz="2400" dirty="0" err="1" smtClean="0"/>
              <a:t>autour</a:t>
            </a:r>
            <a:r>
              <a:rPr lang="en-US" sz="2400" dirty="0" smtClean="0"/>
              <a:t> de la </a:t>
            </a:r>
            <a:r>
              <a:rPr lang="en-US" sz="2400" dirty="0" err="1" smtClean="0"/>
              <a:t>maquette</a:t>
            </a:r>
            <a:r>
              <a:rPr lang="en-US" sz="2400" dirty="0" smtClean="0"/>
              <a:t> </a:t>
            </a:r>
            <a:r>
              <a:rPr lang="en-US" sz="2400" dirty="0" err="1" smtClean="0"/>
              <a:t>à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/>
              <a:t>3 Dimensions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7187" y="4770794"/>
            <a:ext cx="2984219" cy="198205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23310" y="-15723"/>
            <a:ext cx="8506515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i="1" dirty="0" smtClean="0"/>
              <a:t>Vers une conciliation des droits des </a:t>
            </a:r>
            <a:r>
              <a:rPr lang="fr-FR" sz="2400" b="1" i="1" dirty="0" err="1" smtClean="0"/>
              <a:t>Batwa</a:t>
            </a:r>
            <a:r>
              <a:rPr lang="fr-FR" sz="2400" b="1" i="1" dirty="0" smtClean="0"/>
              <a:t> et  la conservation du </a:t>
            </a:r>
            <a:r>
              <a:rPr lang="fr-FR" sz="2400" b="1" i="1" dirty="0" smtClean="0"/>
              <a:t>Parc National de </a:t>
            </a:r>
            <a:r>
              <a:rPr lang="fr-FR" sz="2400" b="1" i="1" dirty="0" err="1" smtClean="0"/>
              <a:t>Kahuzi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Biega</a:t>
            </a:r>
            <a:r>
              <a:rPr lang="fr-FR" sz="2400" b="1" i="1" dirty="0" smtClean="0"/>
              <a:t>, Est </a:t>
            </a:r>
            <a:r>
              <a:rPr lang="fr-FR" sz="2400" b="1" i="1" smtClean="0"/>
              <a:t>RD.Congo</a:t>
            </a:r>
            <a:endParaRPr lang="fr-FR" sz="2400" dirty="0" smtClean="0"/>
          </a:p>
          <a:p>
            <a:pPr algn="ctr"/>
            <a:r>
              <a:rPr lang="fr-FR" sz="2400" b="1" i="1" dirty="0" smtClean="0"/>
              <a:t>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127342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103" y="874596"/>
            <a:ext cx="4597022" cy="30532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9859" y="846155"/>
            <a:ext cx="4225541" cy="28065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2357" y="3598075"/>
            <a:ext cx="4959859" cy="32942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1102" y="3940550"/>
            <a:ext cx="3991255" cy="307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ü"/>
            </a:pPr>
            <a:r>
              <a:rPr lang="en-US" sz="2400" dirty="0" smtClean="0"/>
              <a:t>Dialogue direct entre les</a:t>
            </a:r>
            <a:r>
              <a:rPr lang="en-US" sz="2400" dirty="0"/>
              <a:t> </a:t>
            </a:r>
            <a:r>
              <a:rPr lang="en-US" sz="2400" dirty="0" err="1" smtClean="0"/>
              <a:t>Autochtones</a:t>
            </a:r>
            <a:r>
              <a:rPr lang="en-US" sz="2400" dirty="0" smtClean="0"/>
              <a:t> </a:t>
            </a:r>
            <a:r>
              <a:rPr lang="en-US" sz="2400" dirty="0" err="1" smtClean="0"/>
              <a:t>Pygmées</a:t>
            </a:r>
            <a:r>
              <a:rPr lang="en-US" sz="2400" dirty="0" smtClean="0"/>
              <a:t> , les </a:t>
            </a:r>
            <a:r>
              <a:rPr lang="en-US" sz="2400" dirty="0" err="1" smtClean="0"/>
              <a:t>délégués</a:t>
            </a:r>
            <a:r>
              <a:rPr lang="en-US" sz="2400" dirty="0"/>
              <a:t> </a:t>
            </a:r>
            <a:r>
              <a:rPr lang="en-US" sz="2400" dirty="0" smtClean="0"/>
              <a:t>du </a:t>
            </a:r>
            <a:r>
              <a:rPr lang="en-US" sz="2400" dirty="0" err="1" smtClean="0"/>
              <a:t>gouvernement</a:t>
            </a:r>
            <a:r>
              <a:rPr lang="en-US" sz="2400" dirty="0" smtClean="0"/>
              <a:t>     </a:t>
            </a:r>
            <a:br>
              <a:rPr lang="en-US" sz="2400" dirty="0" smtClean="0"/>
            </a:br>
            <a:r>
              <a:rPr lang="en-US" sz="2400" dirty="0" err="1" smtClean="0"/>
              <a:t>pronvincial</a:t>
            </a:r>
            <a:r>
              <a:rPr lang="en-US" sz="2400" dirty="0" smtClean="0"/>
              <a:t>, les </a:t>
            </a:r>
            <a:r>
              <a:rPr lang="en-US" sz="2400" dirty="0" err="1" smtClean="0"/>
              <a:t>députés</a:t>
            </a:r>
            <a:endParaRPr lang="en-US" sz="2400" dirty="0" smtClean="0"/>
          </a:p>
          <a:p>
            <a:pPr>
              <a:lnSpc>
                <a:spcPct val="120000"/>
              </a:lnSpc>
            </a:pPr>
            <a:r>
              <a:rPr lang="en-US" sz="2400" dirty="0"/>
              <a:t> </a:t>
            </a:r>
            <a:r>
              <a:rPr lang="en-US" sz="2400" dirty="0" smtClean="0"/>
              <a:t>   , </a:t>
            </a:r>
            <a:r>
              <a:rPr lang="en-US" sz="2400" dirty="0" err="1" smtClean="0"/>
              <a:t>l’ICCN</a:t>
            </a:r>
            <a:r>
              <a:rPr lang="en-US" sz="2400" dirty="0" smtClean="0"/>
              <a:t> et le </a:t>
            </a:r>
            <a:r>
              <a:rPr lang="en-US" sz="2400" dirty="0" err="1" smtClean="0"/>
              <a:t>Parc</a:t>
            </a:r>
            <a:r>
              <a:rPr lang="en-US" sz="2400" dirty="0" smtClean="0"/>
              <a:t> National    </a:t>
            </a:r>
            <a:br>
              <a:rPr lang="en-US" sz="2400" dirty="0" smtClean="0"/>
            </a:br>
            <a:r>
              <a:rPr lang="en-US" sz="2400" dirty="0" smtClean="0"/>
              <a:t>     de </a:t>
            </a:r>
            <a:r>
              <a:rPr lang="en-US" sz="2400" dirty="0" err="1" smtClean="0"/>
              <a:t>Kahuzi</a:t>
            </a:r>
            <a:r>
              <a:rPr lang="en-US" sz="2400" dirty="0" smtClean="0"/>
              <a:t> </a:t>
            </a:r>
            <a:r>
              <a:rPr lang="en-US" sz="2400" dirty="0" err="1" smtClean="0"/>
              <a:t>Biega</a:t>
            </a:r>
            <a:r>
              <a:rPr lang="en-US" sz="2400" dirty="0" smtClean="0"/>
              <a:t> </a:t>
            </a:r>
            <a:r>
              <a:rPr lang="en-US" sz="2400" dirty="0" err="1" smtClean="0"/>
              <a:t>à</a:t>
            </a:r>
            <a:r>
              <a:rPr lang="en-US" sz="2400" dirty="0" smtClean="0"/>
              <a:t> </a:t>
            </a:r>
            <a:r>
              <a:rPr lang="en-US" sz="2400" dirty="0" err="1" smtClean="0"/>
              <a:t>Bukavu</a:t>
            </a:r>
            <a:r>
              <a:rPr lang="en-US" sz="2400" dirty="0" smtClean="0"/>
              <a:t>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3310" y="-15723"/>
            <a:ext cx="8506515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i="1" dirty="0" smtClean="0"/>
              <a:t>Vers une conciliation des droits des </a:t>
            </a:r>
            <a:r>
              <a:rPr lang="fr-FR" sz="2400" b="1" i="1" dirty="0" err="1" smtClean="0"/>
              <a:t>Batwa</a:t>
            </a:r>
            <a:r>
              <a:rPr lang="fr-FR" sz="2400" b="1" i="1" dirty="0" smtClean="0"/>
              <a:t> et  la conservation du PNKB. ( suite)</a:t>
            </a:r>
            <a:endParaRPr lang="fr-FR" sz="2400" dirty="0" smtClean="0"/>
          </a:p>
          <a:p>
            <a:pPr algn="ctr"/>
            <a:r>
              <a:rPr lang="fr-FR" sz="2400" b="1" i="1" dirty="0" smtClean="0"/>
              <a:t>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39847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60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PACIFIQUE MUKUMBA</dc:creator>
  <cp:lastModifiedBy>PACIFIQUE MUKUMBA</cp:lastModifiedBy>
  <cp:revision>3</cp:revision>
  <dcterms:created xsi:type="dcterms:W3CDTF">2018-01-30T14:09:05Z</dcterms:created>
  <dcterms:modified xsi:type="dcterms:W3CDTF">2018-01-30T14:29:55Z</dcterms:modified>
</cp:coreProperties>
</file>